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5E8C7"/>
    <a:srgbClr val="FCF8EE"/>
    <a:srgbClr val="947154"/>
    <a:srgbClr val="ECCCB2"/>
    <a:srgbClr val="DEB6AB"/>
    <a:srgbClr val="FFCD99"/>
    <a:srgbClr val="FABB85"/>
    <a:srgbClr val="F5F8F9"/>
    <a:srgbClr val="FFD39E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33ED361-55E8-D04F-926D-72914BEF8A8F}"/>
              </a:ext>
            </a:extLst>
          </p:cNvPr>
          <p:cNvCxnSpPr>
            <a:cxnSpLocks/>
            <a:endCxn id="97" idx="2"/>
          </p:cNvCxnSpPr>
          <p:nvPr/>
        </p:nvCxnSpPr>
        <p:spPr>
          <a:xfrm flipH="1">
            <a:off x="14672299" y="8447219"/>
            <a:ext cx="1052320" cy="0"/>
          </a:xfrm>
          <a:prstGeom prst="line">
            <a:avLst/>
          </a:prstGeom>
          <a:ln w="25400">
            <a:solidFill>
              <a:srgbClr val="ECC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CD91516-ADD2-A34B-963B-F969655FC9BC}"/>
              </a:ext>
            </a:extLst>
          </p:cNvPr>
          <p:cNvCxnSpPr>
            <a:cxnSpLocks/>
            <a:stCxn id="90" idx="3"/>
          </p:cNvCxnSpPr>
          <p:nvPr/>
        </p:nvCxnSpPr>
        <p:spPr>
          <a:xfrm flipH="1">
            <a:off x="13950923" y="5351475"/>
            <a:ext cx="512046" cy="0"/>
          </a:xfrm>
          <a:prstGeom prst="line">
            <a:avLst/>
          </a:prstGeom>
          <a:ln w="25400">
            <a:solidFill>
              <a:srgbClr val="ECC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7CDDD23-9710-BB44-868F-020B68B94074}"/>
              </a:ext>
            </a:extLst>
          </p:cNvPr>
          <p:cNvCxnSpPr/>
          <p:nvPr/>
        </p:nvCxnSpPr>
        <p:spPr>
          <a:xfrm flipH="1">
            <a:off x="13192833" y="5351473"/>
            <a:ext cx="758089" cy="1071796"/>
          </a:xfrm>
          <a:prstGeom prst="line">
            <a:avLst/>
          </a:prstGeom>
          <a:ln w="25400">
            <a:solidFill>
              <a:srgbClr val="ECCCB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73DD9A9-1B25-B64C-84F6-5E1D0D622750}"/>
              </a:ext>
            </a:extLst>
          </p:cNvPr>
          <p:cNvCxnSpPr/>
          <p:nvPr/>
        </p:nvCxnSpPr>
        <p:spPr>
          <a:xfrm flipH="1">
            <a:off x="13950922" y="11542969"/>
            <a:ext cx="512047" cy="1"/>
          </a:xfrm>
          <a:prstGeom prst="line">
            <a:avLst/>
          </a:prstGeom>
          <a:ln w="25400">
            <a:solidFill>
              <a:srgbClr val="ECC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4A94CEB-0555-A94B-A905-48B3E2EF03BD}"/>
              </a:ext>
            </a:extLst>
          </p:cNvPr>
          <p:cNvCxnSpPr/>
          <p:nvPr/>
        </p:nvCxnSpPr>
        <p:spPr>
          <a:xfrm flipH="1" flipV="1">
            <a:off x="13192833" y="10471174"/>
            <a:ext cx="758089" cy="1071796"/>
          </a:xfrm>
          <a:prstGeom prst="line">
            <a:avLst/>
          </a:prstGeom>
          <a:ln w="25400">
            <a:solidFill>
              <a:srgbClr val="ECCC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01A52B-51E6-FC4D-8385-6029CC510D4C}"/>
              </a:ext>
            </a:extLst>
          </p:cNvPr>
          <p:cNvCxnSpPr>
            <a:cxnSpLocks/>
            <a:endCxn id="81" idx="2"/>
          </p:cNvCxnSpPr>
          <p:nvPr/>
        </p:nvCxnSpPr>
        <p:spPr>
          <a:xfrm>
            <a:off x="8644536" y="8447219"/>
            <a:ext cx="1052320" cy="0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40ABAEF-DFAA-E34F-884F-F6295D5EF928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9906189" y="5351475"/>
            <a:ext cx="512048" cy="0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900D780-57AB-7E4F-BEB9-1FE7F7201742}"/>
              </a:ext>
            </a:extLst>
          </p:cNvPr>
          <p:cNvCxnSpPr/>
          <p:nvPr/>
        </p:nvCxnSpPr>
        <p:spPr>
          <a:xfrm>
            <a:off x="10418237" y="5351473"/>
            <a:ext cx="758089" cy="1071796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6FB24C5-7D0C-4B45-AC9B-EE62CE07CD8A}"/>
              </a:ext>
            </a:extLst>
          </p:cNvPr>
          <p:cNvCxnSpPr/>
          <p:nvPr/>
        </p:nvCxnSpPr>
        <p:spPr>
          <a:xfrm>
            <a:off x="9906190" y="11542969"/>
            <a:ext cx="512047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D1B532E-A117-B646-A569-0AAB83DB5777}"/>
              </a:ext>
            </a:extLst>
          </p:cNvPr>
          <p:cNvCxnSpPr/>
          <p:nvPr/>
        </p:nvCxnSpPr>
        <p:spPr>
          <a:xfrm flipV="1">
            <a:off x="10418237" y="10471174"/>
            <a:ext cx="758089" cy="1071796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C6AC73-A0C3-1D44-BD73-4506BCBECAF4}"/>
              </a:ext>
            </a:extLst>
          </p:cNvPr>
          <p:cNvSpPr/>
          <p:nvPr/>
        </p:nvSpPr>
        <p:spPr>
          <a:xfrm>
            <a:off x="9906190" y="6168833"/>
            <a:ext cx="4556778" cy="4556776"/>
          </a:xfrm>
          <a:prstGeom prst="ellipse">
            <a:avLst/>
          </a:prstGeom>
          <a:pattFill prst="wdUpDiag">
            <a:fgClr>
              <a:srgbClr val="F79F47"/>
            </a:fgClr>
            <a:bgClr>
              <a:srgbClr val="FF592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AE75876-2290-5443-8D8A-A69013648DA8}"/>
              </a:ext>
            </a:extLst>
          </p:cNvPr>
          <p:cNvSpPr/>
          <p:nvPr/>
        </p:nvSpPr>
        <p:spPr>
          <a:xfrm>
            <a:off x="9906190" y="6168833"/>
            <a:ext cx="4556778" cy="4556776"/>
          </a:xfrm>
          <a:prstGeom prst="ellipse">
            <a:avLst/>
          </a:prstGeom>
          <a:solidFill>
            <a:srgbClr val="DEB6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F30C205-61CC-1C48-B0AB-57341B71AF9D}"/>
              </a:ext>
            </a:extLst>
          </p:cNvPr>
          <p:cNvSpPr/>
          <p:nvPr/>
        </p:nvSpPr>
        <p:spPr>
          <a:xfrm>
            <a:off x="10418236" y="6677706"/>
            <a:ext cx="3539033" cy="3539031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: Rounded Corners 5">
            <a:extLst>
              <a:ext uri="{FF2B5EF4-FFF2-40B4-BE49-F238E27FC236}">
                <a16:creationId xmlns:a16="http://schemas.microsoft.com/office/drawing/2014/main" id="{89B42957-BC75-234E-9BE5-DF3BA3618927}"/>
              </a:ext>
            </a:extLst>
          </p:cNvPr>
          <p:cNvSpPr/>
          <p:nvPr/>
        </p:nvSpPr>
        <p:spPr>
          <a:xfrm>
            <a:off x="5357905" y="4873918"/>
            <a:ext cx="4548284" cy="955114"/>
          </a:xfrm>
          <a:prstGeom prst="roundRect">
            <a:avLst>
              <a:gd name="adj" fmla="val 50000"/>
            </a:avLst>
          </a:prstGeom>
          <a:solidFill>
            <a:srgbClr val="F5E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4" name="Rectangle: Rounded Corners 6">
            <a:extLst>
              <a:ext uri="{FF2B5EF4-FFF2-40B4-BE49-F238E27FC236}">
                <a16:creationId xmlns:a16="http://schemas.microsoft.com/office/drawing/2014/main" id="{F92C78D1-B912-FF49-BF46-BD3AFFD23E80}"/>
              </a:ext>
            </a:extLst>
          </p:cNvPr>
          <p:cNvSpPr/>
          <p:nvPr/>
        </p:nvSpPr>
        <p:spPr>
          <a:xfrm>
            <a:off x="4333008" y="7969663"/>
            <a:ext cx="4548284" cy="955114"/>
          </a:xfrm>
          <a:prstGeom prst="roundRect">
            <a:avLst>
              <a:gd name="adj" fmla="val 50000"/>
            </a:avLst>
          </a:prstGeom>
          <a:solidFill>
            <a:srgbClr val="F5E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6" name="Rectangle: Rounded Corners 11">
            <a:extLst>
              <a:ext uri="{FF2B5EF4-FFF2-40B4-BE49-F238E27FC236}">
                <a16:creationId xmlns:a16="http://schemas.microsoft.com/office/drawing/2014/main" id="{AF33FEC4-30BB-474D-B60D-7B5CCB173E4A}"/>
              </a:ext>
            </a:extLst>
          </p:cNvPr>
          <p:cNvSpPr/>
          <p:nvPr/>
        </p:nvSpPr>
        <p:spPr>
          <a:xfrm>
            <a:off x="5357905" y="11065409"/>
            <a:ext cx="4548284" cy="955114"/>
          </a:xfrm>
          <a:prstGeom prst="roundRect">
            <a:avLst>
              <a:gd name="adj" fmla="val 50000"/>
            </a:avLst>
          </a:prstGeom>
          <a:solidFill>
            <a:srgbClr val="F5E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58D61E8-2BF7-0E47-8D30-B56217F4C148}"/>
              </a:ext>
            </a:extLst>
          </p:cNvPr>
          <p:cNvSpPr/>
          <p:nvPr/>
        </p:nvSpPr>
        <p:spPr>
          <a:xfrm>
            <a:off x="10966994" y="6213937"/>
            <a:ext cx="418663" cy="418663"/>
          </a:xfrm>
          <a:prstGeom prst="ellipse">
            <a:avLst/>
          </a:prstGeom>
          <a:solidFill>
            <a:srgbClr val="F5E8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3ECE03E3-BD7D-784F-A08D-16958CFCCDB7}"/>
              </a:ext>
            </a:extLst>
          </p:cNvPr>
          <p:cNvSpPr/>
          <p:nvPr/>
        </p:nvSpPr>
        <p:spPr>
          <a:xfrm>
            <a:off x="9696858" y="8237888"/>
            <a:ext cx="418663" cy="418663"/>
          </a:xfrm>
          <a:prstGeom prst="ellipse">
            <a:avLst/>
          </a:prstGeom>
          <a:solidFill>
            <a:srgbClr val="F5E8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16E331-22DB-CC47-84BA-407D35C4B161}"/>
              </a:ext>
            </a:extLst>
          </p:cNvPr>
          <p:cNvSpPr txBox="1"/>
          <p:nvPr/>
        </p:nvSpPr>
        <p:spPr>
          <a:xfrm>
            <a:off x="5438943" y="5101594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Desire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B707256-03B0-DA44-9BAE-B2292B251075}"/>
              </a:ext>
            </a:extLst>
          </p:cNvPr>
          <p:cNvSpPr txBox="1"/>
          <p:nvPr/>
        </p:nvSpPr>
        <p:spPr>
          <a:xfrm>
            <a:off x="4389637" y="8197340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DA79C9C-3CD4-A84F-8D06-CD8FAF8E3A49}"/>
              </a:ext>
            </a:extLst>
          </p:cNvPr>
          <p:cNvSpPr txBox="1"/>
          <p:nvPr/>
        </p:nvSpPr>
        <p:spPr>
          <a:xfrm>
            <a:off x="5438943" y="11299640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93C814B-4894-324A-908B-B0B4CD642017}"/>
              </a:ext>
            </a:extLst>
          </p:cNvPr>
          <p:cNvSpPr/>
          <p:nvPr/>
        </p:nvSpPr>
        <p:spPr>
          <a:xfrm flipV="1">
            <a:off x="10966994" y="10261843"/>
            <a:ext cx="418663" cy="418663"/>
          </a:xfrm>
          <a:prstGeom prst="ellipse">
            <a:avLst/>
          </a:prstGeom>
          <a:solidFill>
            <a:srgbClr val="F5E8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: Rounded Corners 35">
            <a:extLst>
              <a:ext uri="{FF2B5EF4-FFF2-40B4-BE49-F238E27FC236}">
                <a16:creationId xmlns:a16="http://schemas.microsoft.com/office/drawing/2014/main" id="{206A4008-AF85-F546-B13D-E91BD2AFFD2F}"/>
              </a:ext>
            </a:extLst>
          </p:cNvPr>
          <p:cNvSpPr/>
          <p:nvPr/>
        </p:nvSpPr>
        <p:spPr>
          <a:xfrm flipH="1">
            <a:off x="14462969" y="4873918"/>
            <a:ext cx="4556778" cy="955114"/>
          </a:xfrm>
          <a:prstGeom prst="roundRect">
            <a:avLst>
              <a:gd name="adj" fmla="val 50000"/>
            </a:avLst>
          </a:prstGeom>
          <a:solidFill>
            <a:srgbClr val="ECC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91" name="Rectangle: Rounded Corners 36">
            <a:extLst>
              <a:ext uri="{FF2B5EF4-FFF2-40B4-BE49-F238E27FC236}">
                <a16:creationId xmlns:a16="http://schemas.microsoft.com/office/drawing/2014/main" id="{63AC295A-D87D-5647-A62E-8E41735DBA79}"/>
              </a:ext>
            </a:extLst>
          </p:cNvPr>
          <p:cNvSpPr/>
          <p:nvPr/>
        </p:nvSpPr>
        <p:spPr>
          <a:xfrm flipH="1">
            <a:off x="15487864" y="7969663"/>
            <a:ext cx="4556778" cy="955114"/>
          </a:xfrm>
          <a:prstGeom prst="roundRect">
            <a:avLst>
              <a:gd name="adj" fmla="val 50000"/>
            </a:avLst>
          </a:prstGeom>
          <a:solidFill>
            <a:srgbClr val="ECC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92" name="Rectangle: Rounded Corners 39">
            <a:extLst>
              <a:ext uri="{FF2B5EF4-FFF2-40B4-BE49-F238E27FC236}">
                <a16:creationId xmlns:a16="http://schemas.microsoft.com/office/drawing/2014/main" id="{B494321C-3930-914F-ACCF-C7C278BEC61A}"/>
              </a:ext>
            </a:extLst>
          </p:cNvPr>
          <p:cNvSpPr/>
          <p:nvPr/>
        </p:nvSpPr>
        <p:spPr>
          <a:xfrm flipH="1">
            <a:off x="14462969" y="11065409"/>
            <a:ext cx="4556778" cy="955114"/>
          </a:xfrm>
          <a:prstGeom prst="roundRect">
            <a:avLst>
              <a:gd name="adj" fmla="val 50000"/>
            </a:avLst>
          </a:prstGeom>
          <a:solidFill>
            <a:srgbClr val="ECCC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F2029EF-BC72-0549-8E42-7CF7F4348E93}"/>
              </a:ext>
            </a:extLst>
          </p:cNvPr>
          <p:cNvSpPr/>
          <p:nvPr/>
        </p:nvSpPr>
        <p:spPr>
          <a:xfrm flipH="1">
            <a:off x="12983502" y="6213937"/>
            <a:ext cx="418663" cy="418663"/>
          </a:xfrm>
          <a:prstGeom prst="ellipse">
            <a:avLst/>
          </a:prstGeom>
          <a:solidFill>
            <a:srgbClr val="ECCCB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D276D88-9AF7-B040-8328-25FD376B91A2}"/>
              </a:ext>
            </a:extLst>
          </p:cNvPr>
          <p:cNvSpPr/>
          <p:nvPr/>
        </p:nvSpPr>
        <p:spPr>
          <a:xfrm flipH="1">
            <a:off x="14253637" y="8237888"/>
            <a:ext cx="418663" cy="418663"/>
          </a:xfrm>
          <a:prstGeom prst="ellipse">
            <a:avLst/>
          </a:prstGeom>
          <a:solidFill>
            <a:srgbClr val="ECCCB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5C266DF-AE98-0A43-8285-3722BFC960E9}"/>
              </a:ext>
            </a:extLst>
          </p:cNvPr>
          <p:cNvSpPr/>
          <p:nvPr/>
        </p:nvSpPr>
        <p:spPr>
          <a:xfrm flipH="1" flipV="1">
            <a:off x="12983502" y="10261843"/>
            <a:ext cx="418663" cy="418663"/>
          </a:xfrm>
          <a:prstGeom prst="ellipse">
            <a:avLst/>
          </a:prstGeom>
          <a:solidFill>
            <a:srgbClr val="ECCCB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Rectangle: Rounded Corners 53">
            <a:extLst>
              <a:ext uri="{FF2B5EF4-FFF2-40B4-BE49-F238E27FC236}">
                <a16:creationId xmlns:a16="http://schemas.microsoft.com/office/drawing/2014/main" id="{D5ADC36D-5F12-B04E-A09B-CCE709BC0FE5}"/>
              </a:ext>
            </a:extLst>
          </p:cNvPr>
          <p:cNvSpPr/>
          <p:nvPr/>
        </p:nvSpPr>
        <p:spPr>
          <a:xfrm>
            <a:off x="2366682" y="4209466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YES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08" name="Rectangle: Rounded Corners 54">
            <a:extLst>
              <a:ext uri="{FF2B5EF4-FFF2-40B4-BE49-F238E27FC236}">
                <a16:creationId xmlns:a16="http://schemas.microsoft.com/office/drawing/2014/main" id="{CE1E5267-C154-A343-8FEB-501A57E05096}"/>
              </a:ext>
            </a:extLst>
          </p:cNvPr>
          <p:cNvSpPr/>
          <p:nvPr/>
        </p:nvSpPr>
        <p:spPr>
          <a:xfrm>
            <a:off x="2366682" y="5861846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NO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BA6064B-7004-6E42-BAF8-E70B57508221}"/>
              </a:ext>
            </a:extLst>
          </p:cNvPr>
          <p:cNvCxnSpPr/>
          <p:nvPr/>
        </p:nvCxnSpPr>
        <p:spPr>
          <a:xfrm flipV="1">
            <a:off x="4724038" y="4529136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897A1D9-86C6-7A4F-AA17-C139AD7E2C11}"/>
              </a:ext>
            </a:extLst>
          </p:cNvPr>
          <p:cNvCxnSpPr/>
          <p:nvPr/>
        </p:nvCxnSpPr>
        <p:spPr>
          <a:xfrm>
            <a:off x="5055411" y="4529136"/>
            <a:ext cx="490601" cy="429512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D09929C-82B3-A740-B665-668AD305B6C3}"/>
              </a:ext>
            </a:extLst>
          </p:cNvPr>
          <p:cNvCxnSpPr/>
          <p:nvPr/>
        </p:nvCxnSpPr>
        <p:spPr>
          <a:xfrm rot="10800000" flipH="1" flipV="1">
            <a:off x="4729870" y="6173811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AF73666-A663-B64B-9636-FE4B8FEF5CFD}"/>
              </a:ext>
            </a:extLst>
          </p:cNvPr>
          <p:cNvCxnSpPr/>
          <p:nvPr/>
        </p:nvCxnSpPr>
        <p:spPr>
          <a:xfrm rot="10800000" flipH="1">
            <a:off x="5061243" y="5744300"/>
            <a:ext cx="490601" cy="429512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: Rounded Corners 67">
            <a:extLst>
              <a:ext uri="{FF2B5EF4-FFF2-40B4-BE49-F238E27FC236}">
                <a16:creationId xmlns:a16="http://schemas.microsoft.com/office/drawing/2014/main" id="{AF6B8B22-303F-BB49-ABF7-F6AC4D241546}"/>
              </a:ext>
            </a:extLst>
          </p:cNvPr>
          <p:cNvSpPr/>
          <p:nvPr/>
        </p:nvSpPr>
        <p:spPr>
          <a:xfrm>
            <a:off x="2366682" y="10392130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YES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17" name="Rectangle: Rounded Corners 68">
            <a:extLst>
              <a:ext uri="{FF2B5EF4-FFF2-40B4-BE49-F238E27FC236}">
                <a16:creationId xmlns:a16="http://schemas.microsoft.com/office/drawing/2014/main" id="{BADA7658-146F-3C40-893F-4628AF461DB3}"/>
              </a:ext>
            </a:extLst>
          </p:cNvPr>
          <p:cNvSpPr/>
          <p:nvPr/>
        </p:nvSpPr>
        <p:spPr>
          <a:xfrm>
            <a:off x="2366682" y="12044511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NO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A01FCAE-C840-5D4B-A2EC-120B7FAAA094}"/>
              </a:ext>
            </a:extLst>
          </p:cNvPr>
          <p:cNvCxnSpPr/>
          <p:nvPr/>
        </p:nvCxnSpPr>
        <p:spPr>
          <a:xfrm flipV="1">
            <a:off x="4724038" y="10711800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5CC4013-04DF-0341-AFC4-0F0A90103133}"/>
              </a:ext>
            </a:extLst>
          </p:cNvPr>
          <p:cNvCxnSpPr/>
          <p:nvPr/>
        </p:nvCxnSpPr>
        <p:spPr>
          <a:xfrm>
            <a:off x="5055411" y="10711800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034884B-1EE6-E345-B6DA-4158C11A17A8}"/>
              </a:ext>
            </a:extLst>
          </p:cNvPr>
          <p:cNvCxnSpPr/>
          <p:nvPr/>
        </p:nvCxnSpPr>
        <p:spPr>
          <a:xfrm rot="10800000" flipH="1" flipV="1">
            <a:off x="4729870" y="12356476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AE184AC-0C17-9F4A-9A54-FB3C3B177C5F}"/>
              </a:ext>
            </a:extLst>
          </p:cNvPr>
          <p:cNvCxnSpPr/>
          <p:nvPr/>
        </p:nvCxnSpPr>
        <p:spPr>
          <a:xfrm rot="10800000" flipH="1">
            <a:off x="5061243" y="11926964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: Rounded Corners 76">
            <a:extLst>
              <a:ext uri="{FF2B5EF4-FFF2-40B4-BE49-F238E27FC236}">
                <a16:creationId xmlns:a16="http://schemas.microsoft.com/office/drawing/2014/main" id="{7E1E5FC7-837F-8C45-9CC4-BF3992856044}"/>
              </a:ext>
            </a:extLst>
          </p:cNvPr>
          <p:cNvSpPr/>
          <p:nvPr/>
        </p:nvSpPr>
        <p:spPr>
          <a:xfrm flipH="1">
            <a:off x="19655590" y="4209466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YES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26" name="Rectangle: Rounded Corners 77">
            <a:extLst>
              <a:ext uri="{FF2B5EF4-FFF2-40B4-BE49-F238E27FC236}">
                <a16:creationId xmlns:a16="http://schemas.microsoft.com/office/drawing/2014/main" id="{0BE8E05B-F5C3-7F46-8918-D9108D8ED407}"/>
              </a:ext>
            </a:extLst>
          </p:cNvPr>
          <p:cNvSpPr/>
          <p:nvPr/>
        </p:nvSpPr>
        <p:spPr>
          <a:xfrm flipH="1">
            <a:off x="19655590" y="5861847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NO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733ECF4-AD84-214C-9DFC-AA933DC34F9C}"/>
              </a:ext>
            </a:extLst>
          </p:cNvPr>
          <p:cNvCxnSpPr/>
          <p:nvPr/>
        </p:nvCxnSpPr>
        <p:spPr>
          <a:xfrm flipH="1" flipV="1">
            <a:off x="19320969" y="4529136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423BAEB7-7EE5-9343-80B4-EF92C60DF35E}"/>
              </a:ext>
            </a:extLst>
          </p:cNvPr>
          <p:cNvCxnSpPr/>
          <p:nvPr/>
        </p:nvCxnSpPr>
        <p:spPr>
          <a:xfrm flipH="1">
            <a:off x="18830368" y="4529136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98E7499-D10E-B443-ABEF-96932D941447}"/>
              </a:ext>
            </a:extLst>
          </p:cNvPr>
          <p:cNvCxnSpPr/>
          <p:nvPr/>
        </p:nvCxnSpPr>
        <p:spPr>
          <a:xfrm rot="10800000" flipV="1">
            <a:off x="19315137" y="6173812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EE1FEDA-1240-2B4D-9094-04972390DD05}"/>
              </a:ext>
            </a:extLst>
          </p:cNvPr>
          <p:cNvCxnSpPr/>
          <p:nvPr/>
        </p:nvCxnSpPr>
        <p:spPr>
          <a:xfrm rot="10800000">
            <a:off x="18824536" y="5744300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: Rounded Corners 85">
            <a:extLst>
              <a:ext uri="{FF2B5EF4-FFF2-40B4-BE49-F238E27FC236}">
                <a16:creationId xmlns:a16="http://schemas.microsoft.com/office/drawing/2014/main" id="{6F31CF68-E85C-3741-966E-57E3BAE549C6}"/>
              </a:ext>
            </a:extLst>
          </p:cNvPr>
          <p:cNvSpPr/>
          <p:nvPr/>
        </p:nvSpPr>
        <p:spPr>
          <a:xfrm flipH="1">
            <a:off x="19655590" y="10392130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YES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36" name="Rectangle: Rounded Corners 86">
            <a:extLst>
              <a:ext uri="{FF2B5EF4-FFF2-40B4-BE49-F238E27FC236}">
                <a16:creationId xmlns:a16="http://schemas.microsoft.com/office/drawing/2014/main" id="{9C4AA4D3-B4EB-AB46-AA72-C003B7E42DE0}"/>
              </a:ext>
            </a:extLst>
          </p:cNvPr>
          <p:cNvSpPr/>
          <p:nvPr/>
        </p:nvSpPr>
        <p:spPr>
          <a:xfrm flipH="1">
            <a:off x="19655590" y="12044511"/>
            <a:ext cx="2354107" cy="649299"/>
          </a:xfrm>
          <a:prstGeom prst="roundRect">
            <a:avLst>
              <a:gd name="adj" fmla="val 50000"/>
            </a:avLst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NO</a:t>
            </a:r>
            <a:endParaRPr lang="en-ID" sz="24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A702AAE4-A461-E14A-A325-118FB3CF17ED}"/>
              </a:ext>
            </a:extLst>
          </p:cNvPr>
          <p:cNvCxnSpPr/>
          <p:nvPr/>
        </p:nvCxnSpPr>
        <p:spPr>
          <a:xfrm flipH="1" flipV="1">
            <a:off x="19320969" y="10711800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F1304A36-F6FC-4D44-827A-8523827DAFA7}"/>
              </a:ext>
            </a:extLst>
          </p:cNvPr>
          <p:cNvCxnSpPr/>
          <p:nvPr/>
        </p:nvCxnSpPr>
        <p:spPr>
          <a:xfrm flipH="1">
            <a:off x="18830368" y="10711800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C2A2A77-50FE-2342-82BF-79CDD8B2C7D4}"/>
              </a:ext>
            </a:extLst>
          </p:cNvPr>
          <p:cNvCxnSpPr/>
          <p:nvPr/>
        </p:nvCxnSpPr>
        <p:spPr>
          <a:xfrm rot="10800000" flipV="1">
            <a:off x="19315137" y="12356476"/>
            <a:ext cx="331373" cy="1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F74A7C90-524F-C14C-8AD1-3042F18231A9}"/>
              </a:ext>
            </a:extLst>
          </p:cNvPr>
          <p:cNvCxnSpPr/>
          <p:nvPr/>
        </p:nvCxnSpPr>
        <p:spPr>
          <a:xfrm rot="10800000">
            <a:off x="18824536" y="11926964"/>
            <a:ext cx="490601" cy="429513"/>
          </a:xfrm>
          <a:prstGeom prst="line">
            <a:avLst/>
          </a:prstGeom>
          <a:ln w="25400">
            <a:solidFill>
              <a:srgbClr val="F5E8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32B6FB11-DAB6-8E40-94AD-FC851E92E2AA}"/>
              </a:ext>
            </a:extLst>
          </p:cNvPr>
          <p:cNvSpPr txBox="1"/>
          <p:nvPr/>
        </p:nvSpPr>
        <p:spPr>
          <a:xfrm>
            <a:off x="14502261" y="5101594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Financial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F6C949E-0443-F649-BB63-566BEECDDB15}"/>
              </a:ext>
            </a:extLst>
          </p:cNvPr>
          <p:cNvSpPr txBox="1"/>
          <p:nvPr/>
        </p:nvSpPr>
        <p:spPr>
          <a:xfrm>
            <a:off x="14502261" y="11299640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Marketing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19E4965-8E94-8442-85CC-66B67FDDF819}"/>
              </a:ext>
            </a:extLst>
          </p:cNvPr>
          <p:cNvSpPr txBox="1"/>
          <p:nvPr/>
        </p:nvSpPr>
        <p:spPr>
          <a:xfrm>
            <a:off x="15496907" y="8197340"/>
            <a:ext cx="44501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Action</a:t>
            </a:r>
          </a:p>
        </p:txBody>
      </p:sp>
      <p:sp>
        <p:nvSpPr>
          <p:cNvPr id="158" name="Rectangle 56">
            <a:extLst>
              <a:ext uri="{FF2B5EF4-FFF2-40B4-BE49-F238E27FC236}">
                <a16:creationId xmlns:a16="http://schemas.microsoft.com/office/drawing/2014/main" id="{F9DC67F8-E8C5-ED46-9483-7BBF9639ECE2}"/>
              </a:ext>
            </a:extLst>
          </p:cNvPr>
          <p:cNvSpPr/>
          <p:nvPr/>
        </p:nvSpPr>
        <p:spPr>
          <a:xfrm>
            <a:off x="5386573" y="5933396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59" name="Rectangle 56">
            <a:extLst>
              <a:ext uri="{FF2B5EF4-FFF2-40B4-BE49-F238E27FC236}">
                <a16:creationId xmlns:a16="http://schemas.microsoft.com/office/drawing/2014/main" id="{D2C5A5D8-ED8A-F143-831E-9F0E38A20D99}"/>
              </a:ext>
            </a:extLst>
          </p:cNvPr>
          <p:cNvSpPr/>
          <p:nvPr/>
        </p:nvSpPr>
        <p:spPr>
          <a:xfrm>
            <a:off x="5386573" y="10023099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62" name="Rectangle 56">
            <a:extLst>
              <a:ext uri="{FF2B5EF4-FFF2-40B4-BE49-F238E27FC236}">
                <a16:creationId xmlns:a16="http://schemas.microsoft.com/office/drawing/2014/main" id="{A4C146D0-3931-AE4B-AA41-A5407FF97BC5}"/>
              </a:ext>
            </a:extLst>
          </p:cNvPr>
          <p:cNvSpPr/>
          <p:nvPr/>
        </p:nvSpPr>
        <p:spPr>
          <a:xfrm>
            <a:off x="14396103" y="5933396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63" name="Rectangle 56">
            <a:extLst>
              <a:ext uri="{FF2B5EF4-FFF2-40B4-BE49-F238E27FC236}">
                <a16:creationId xmlns:a16="http://schemas.microsoft.com/office/drawing/2014/main" id="{7B783DF4-49FE-AF46-8730-E31B03F3E37B}"/>
              </a:ext>
            </a:extLst>
          </p:cNvPr>
          <p:cNvSpPr/>
          <p:nvPr/>
        </p:nvSpPr>
        <p:spPr>
          <a:xfrm>
            <a:off x="14396103" y="10023099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087239-1FAF-E040-84C4-08DBE192CB92}"/>
              </a:ext>
            </a:extLst>
          </p:cNvPr>
          <p:cNvSpPr/>
          <p:nvPr/>
        </p:nvSpPr>
        <p:spPr>
          <a:xfrm>
            <a:off x="10606446" y="7658731"/>
            <a:ext cx="31870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Poppins Medium" pitchFamily="2" charset="77"/>
              </a:rPr>
              <a:t>Marketing is the study and management </a:t>
            </a: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7337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129342</TotalTime>
  <Words>81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20780</cp:revision>
  <cp:lastPrinted>2022-08-16T12:10:55Z</cp:lastPrinted>
  <dcterms:created xsi:type="dcterms:W3CDTF">2014-11-12T21:47:38Z</dcterms:created>
  <dcterms:modified xsi:type="dcterms:W3CDTF">2022-08-16T12:13:49Z</dcterms:modified>
  <cp:category/>
</cp:coreProperties>
</file>